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631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3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98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04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893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42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61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3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77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63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940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54401-49CF-43C0-94E9-98B710687D8C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7A449-70D5-4892-963B-5880D318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10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5" t="26805" r="16892" b="27639"/>
          <a:stretch/>
        </p:blipFill>
        <p:spPr>
          <a:xfrm rot="5400000">
            <a:off x="1804885" y="1785937"/>
            <a:ext cx="6696075" cy="31242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328"/>
          <a:stretch/>
        </p:blipFill>
        <p:spPr>
          <a:xfrm rot="10800000">
            <a:off x="556314" y="1765887"/>
            <a:ext cx="2553765" cy="3193462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2797866" y="2514600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2797866" y="3824881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2797866" y="2856497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797866" y="3162291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797866" y="3488030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797866" y="4152207"/>
            <a:ext cx="1047750" cy="9525"/>
          </a:xfrm>
          <a:prstGeom prst="line">
            <a:avLst/>
          </a:prstGeom>
          <a:ln w="88900" cap="rnd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311880" y="842557"/>
            <a:ext cx="38753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1) Solder headers to ADXL377</a:t>
            </a:r>
          </a:p>
          <a:p>
            <a:r>
              <a:rPr lang="en-US" dirty="0" smtClean="0"/>
              <a:t>2) Place in soldering fixture</a:t>
            </a:r>
          </a:p>
          <a:p>
            <a:r>
              <a:rPr lang="en-US" dirty="0" smtClean="0"/>
              <a:t>3) Solder headers to HUZZAH32</a:t>
            </a:r>
          </a:p>
        </p:txBody>
      </p:sp>
    </p:spTree>
    <p:extLst>
      <p:ext uri="{BB962C8B-B14F-4D97-AF65-F5344CB8AC3E}">
        <p14:creationId xmlns:p14="http://schemas.microsoft.com/office/powerpoint/2010/main" val="690619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4" t="30195" r="63" b="4186"/>
          <a:stretch/>
        </p:blipFill>
        <p:spPr>
          <a:xfrm>
            <a:off x="0" y="-19050"/>
            <a:ext cx="12192001" cy="6858000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096622"/>
              </p:ext>
            </p:extLst>
          </p:nvPr>
        </p:nvGraphicFramePr>
        <p:xfrm>
          <a:off x="4327976" y="3611789"/>
          <a:ext cx="7391404" cy="280352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7851">
                  <a:extLst>
                    <a:ext uri="{9D8B030D-6E8A-4147-A177-3AD203B41FA5}">
                      <a16:colId xmlns:a16="http://schemas.microsoft.com/office/drawing/2014/main" val="2164004361"/>
                    </a:ext>
                  </a:extLst>
                </a:gridCol>
                <a:gridCol w="1847851">
                  <a:extLst>
                    <a:ext uri="{9D8B030D-6E8A-4147-A177-3AD203B41FA5}">
                      <a16:colId xmlns:a16="http://schemas.microsoft.com/office/drawing/2014/main" val="2920089806"/>
                    </a:ext>
                  </a:extLst>
                </a:gridCol>
                <a:gridCol w="1847851">
                  <a:extLst>
                    <a:ext uri="{9D8B030D-6E8A-4147-A177-3AD203B41FA5}">
                      <a16:colId xmlns:a16="http://schemas.microsoft.com/office/drawing/2014/main" val="4028405223"/>
                    </a:ext>
                  </a:extLst>
                </a:gridCol>
                <a:gridCol w="1847851">
                  <a:extLst>
                    <a:ext uri="{9D8B030D-6E8A-4147-A177-3AD203B41FA5}">
                      <a16:colId xmlns:a16="http://schemas.microsoft.com/office/drawing/2014/main" val="4027994838"/>
                    </a:ext>
                  </a:extLst>
                </a:gridCol>
              </a:tblGrid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ADXL377</a:t>
                      </a:r>
                      <a:endParaRPr lang="en-US" sz="2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HUZZAH32</a:t>
                      </a:r>
                      <a:endParaRPr lang="en-US" sz="2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GPIO</a:t>
                      </a:r>
                      <a:endParaRPr lang="en-US" sz="2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Description</a:t>
                      </a:r>
                      <a:endParaRPr lang="en-US" sz="24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47385308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GND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SCK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5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Sink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4481358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3.3V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A5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Source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2272490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X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36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ADC1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03667899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Y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39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ADC1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92810496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Z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34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ADC1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41545002"/>
                  </a:ext>
                </a:extLst>
              </a:tr>
              <a:tr h="4005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ST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A1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25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Self Test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15910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9017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83" t="42788" r="33731" b="26788"/>
          <a:stretch/>
        </p:blipFill>
        <p:spPr>
          <a:xfrm>
            <a:off x="1255221" y="282632"/>
            <a:ext cx="4048299" cy="47482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21" t="39515" r="25812" b="25818"/>
          <a:stretch/>
        </p:blipFill>
        <p:spPr>
          <a:xfrm>
            <a:off x="6500553" y="282632"/>
            <a:ext cx="4613563" cy="4763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8266" y="5286894"/>
            <a:ext cx="4878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 PCB and Battery into appropriate slots</a:t>
            </a:r>
          </a:p>
          <a:p>
            <a:r>
              <a:rPr lang="en-US" dirty="0" smtClean="0"/>
              <a:t>Components should be snug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00553" y="5286894"/>
            <a:ext cx="389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Feed battery cable through the Yolk cap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106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4" t="27636" r="33304" b="23636"/>
          <a:stretch/>
        </p:blipFill>
        <p:spPr>
          <a:xfrm>
            <a:off x="777845" y="266008"/>
            <a:ext cx="4550614" cy="35179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61" t="34060" r="27757" b="27030"/>
          <a:stretch/>
        </p:blipFill>
        <p:spPr>
          <a:xfrm>
            <a:off x="5964987" y="266008"/>
            <a:ext cx="5326277" cy="35179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11591" y="4214553"/>
            <a:ext cx="4716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Rotate the cap to produce a loop in the battery cable.</a:t>
            </a:r>
          </a:p>
          <a:p>
            <a:endParaRPr lang="en-US" dirty="0"/>
          </a:p>
          <a:p>
            <a:r>
              <a:rPr lang="en-US" dirty="0" smtClean="0"/>
              <a:t>This allows the cable to spool inside the Yolk.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64987" y="4214553"/>
            <a:ext cx="5397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 the cap onto the Yolk, making sure not to pinch the cable with the PCB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424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4" t="26788" r="28666" b="31394"/>
          <a:stretch/>
        </p:blipFill>
        <p:spPr>
          <a:xfrm>
            <a:off x="710891" y="606213"/>
            <a:ext cx="6333375" cy="53685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58667" y="1117600"/>
            <a:ext cx="3459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Tuck away the cable inside the Yolk</a:t>
            </a:r>
          </a:p>
        </p:txBody>
      </p:sp>
    </p:spTree>
    <p:extLst>
      <p:ext uri="{BB962C8B-B14F-4D97-AF65-F5344CB8AC3E}">
        <p14:creationId xmlns:p14="http://schemas.microsoft.com/office/powerpoint/2010/main" val="623239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111</Words>
  <Application>Microsoft Office PowerPoint</Application>
  <PresentationFormat>Widescreen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Northrop Grumman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Miyaguchi, Andrew P [US] (AS)</dc:creator>
  <cp:lastModifiedBy>Miyaguchi, Andrew P [US] (AS)</cp:lastModifiedBy>
  <cp:revision>5</cp:revision>
  <dcterms:created xsi:type="dcterms:W3CDTF">2020-01-13T19:06:08Z</dcterms:created>
  <dcterms:modified xsi:type="dcterms:W3CDTF">2020-01-13T20:15:22Z</dcterms:modified>
</cp:coreProperties>
</file>

<file path=docProps/thumbnail.jpeg>
</file>